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
<Relationship Id="rId6" Type="http://schemas.openxmlformats.org/officeDocument/2006/relationships/theme" Target="theme/theme1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0480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z="3600" b="1" dirty="0"/>
              <a:t>Strapi vs WordPress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048000"/>
          </a:xfrm>
        </p:spPr>
        <p:txBody>
          <a:bodyPr/>
          <a:lstStyle/>
          <a:p>
            <a:r>
              <a:rPr lang="en-US" dirty="0"/>
              <a:t>DataMix - headless CMS comparison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z="3600" b="1" dirty="0"/>
              <a:t>Why Strapi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048000"/>
          </a:xfrm>
        </p:spPr>
        <p:txBody>
          <a:bodyPr/>
          <a:lstStyle/>
          <a:p>
            <a:r>
              <a:rPr lang="en-US" dirty="0"/>
              <a:t>API-first architecture - any front end, any channel</a:t>
            </a:r>
          </a:p>
          <a:p>
            <a:r>
              <a:rPr lang="en-US" dirty="0"/>
              <a:t>Customize and extend without plugins</a:t>
            </a:r>
          </a:p>
          <a:p>
            <a:r>
              <a:rPr lang="en-US" dirty="0"/>
              <a:t>Modern stack, better performance for editors and users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z="3600" b="1" dirty="0"/>
              <a:t>Where WordPress fits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048000"/>
          </a:xfrm>
        </p:spPr>
        <p:txBody>
          <a:bodyPr/>
          <a:lstStyle/>
          <a:p>
            <a:r>
              <a:rPr lang="en-US" dirty="0"/>
              <a:t>Traditional, monolithic CMS approach</a:t>
            </a:r>
          </a:p>
          <a:p>
            <a:r>
              <a:rPr lang="en-US" dirty="0"/>
              <a:t>REST API needs extra development</a:t>
            </a:r>
          </a:p>
          <a:p>
            <a:r>
              <a:rPr lang="en-US" dirty="0"/>
              <a:t>Huge ecosystem and community support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z="3600" b="1" dirty="0"/>
              <a:t>Summary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048000"/>
          </a:xfrm>
        </p:spPr>
        <p:txBody>
          <a:bodyPr/>
          <a:lstStyle/>
          <a:p>
            <a:r>
              <a:rPr lang="en-US" dirty="0"/>
              <a:t>Strapi is the successor for projects that need a flexible,</a:t>
            </a:r>
          </a:p>
          <a:p>
            <a:r>
              <a:rPr lang="en-US" dirty="0"/>
              <a:t>modern and scalable content platform out of the box.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taMix">
  <a:themeElements>
    <a:clrScheme name="DataMix">
      <a:dk1>
        <a:sysClr val="windowText" lastClr="000000"/>
      </a:dk1>
      <a:lt1>
        <a:sysClr val="window" lastClr="FFFFFF"/>
      </a:lt1>
      <a:dk2>
        <a:srgbClr val="1F2937"/>
      </a:dk2>
      <a:lt2>
        <a:srgbClr val="F3F4F6"/>
      </a:lt2>
      <a:accent1>
        <a:srgbClr val="4845FE"/>
      </a:accent1>
      <a:accent2>
        <a:srgbClr val="4F46E5"/>
      </a:accent2>
      <a:accent3>
        <a:srgbClr val="22C55E"/>
      </a:accent3>
      <a:accent4>
        <a:srgbClr val="3B82F6"/>
      </a:accent4>
      <a:accent5>
        <a:srgbClr val="EAB308"/>
      </a:accent5>
      <a:accent6>
        <a:srgbClr val="F43F5E"/>
      </a:accent6>
      <a:hlink>
        <a:srgbClr val="4845FE"/>
      </a:hlink>
      <a:folHlink>
        <a:srgbClr val="7C3AED"/>
      </a:folHlink>
    </a:clrScheme>
    <a:fontScheme name="DataMix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DataMix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>
  <Application>DataMix</Application>
</Properties>
</file>

<file path=docProps/core.xml><?xml version="1.0" encoding="utf-8"?>
<cp:coreProperties xmlns:cp="http://schemas.openxmlformats.org/package/2006/metadata/core-properties" xmlns:dc="http://purl.org/dc/elements/1.1/">
  <dc:title>Strapi vs WordPress</dc:title>
  <dc:creator>DataMix</dc:creator>
</cp:coreProperties>
</file>